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8" r:id="rId2"/>
    <p:sldId id="282" r:id="rId3"/>
    <p:sldId id="290" r:id="rId4"/>
    <p:sldId id="291" r:id="rId5"/>
    <p:sldId id="292" r:id="rId6"/>
    <p:sldId id="294" r:id="rId7"/>
    <p:sldId id="293" r:id="rId8"/>
    <p:sldId id="298" r:id="rId9"/>
    <p:sldId id="296" r:id="rId10"/>
    <p:sldId id="299" r:id="rId11"/>
    <p:sldId id="300" r:id="rId12"/>
    <p:sldId id="301" r:id="rId13"/>
    <p:sldId id="302" r:id="rId14"/>
    <p:sldId id="303" r:id="rId15"/>
    <p:sldId id="304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1657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09217-6BC8-492A-93D5-40E02D4D9696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1C70E-6E11-402F-8C2F-1003004301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150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19C0C-87A6-4D19-AA9C-EA55A06E0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060827-B4A3-4AF1-8D4D-5EB5BC1DD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D40270-77F2-4AF6-BD77-CFD1CFDD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A99B78-DFAE-4384-9E71-8A48E17E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A26FD0-F447-4064-AFBF-C012DF63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04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D9FB2-B5AB-453C-BDE2-50E33519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6CA9A9-43D3-4E70-B848-5E14D3D7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D651AA-887F-4860-AE6C-56058E05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E6FF0-563F-4EA4-B5D7-55D527A0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58583E-A71C-47B2-89B6-F45696C2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99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B60E9-D1AA-43EE-83D1-4BC9302C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754DDD-3266-4959-A445-6EDF31350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2FFDCA-DF77-4299-8756-354AE979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8630D-5957-4A9C-BFF5-F35F9841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FB09B3-4F60-45EA-930D-C1B0FFE6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764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6A36D-0C5A-4835-8E85-F0A8EA45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E64F82-C52B-4073-AD5F-0D0EF0C18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080AF0-FAAD-4A60-885E-6010C736F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E6F0BB-607E-46CD-841D-60C6CFA8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166BF8-4157-4E7D-A271-6317CEAD2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14DB45-3770-41CB-A93F-F396FD6E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17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8F0DB-906D-44CD-AC22-382ED5AA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882E4C-6A36-49D6-BF95-A03C73DF5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335027-F6E4-4031-858F-800E3FFB2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72CB03-363C-4AA5-B380-AAFF87666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8DA54A-DA95-491B-9A5C-E1510D114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49B047-B48C-4B92-9F08-54B6DB6B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96B8250-4BD9-43D0-A44D-46C83DC1E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5CF5FDF-307C-422B-B14F-669BC6E2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339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06077-529D-4C5C-ADB4-712F37BF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BDAB91E-1C9B-4C85-AF6C-C2AA6EF18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F423F1-75FD-4A56-8A59-240879884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77D163-4079-4290-822F-10E7A4C4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30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D6A931D-735C-4B02-AC75-6974FD40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88E2BD3-6CAA-474E-8886-FC89F63A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93DAA6-7813-40D0-9B68-B6D27D9BD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5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2622D-E834-4153-89C5-C7D1C56F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9C5D9A-BDA4-43D5-AA72-6F50435C5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A51E43-7FB7-4F98-AA0C-4B6740349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0C47DE-69E5-4260-89AE-2168333DA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E1AD00-3BB9-4AE2-B5C5-DC53BEEB9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03411F-F13F-47D4-8A64-F29496A1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F9472-D406-494B-8AA4-B9408F2BD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CF382F-3225-4F22-BF4D-F546589CB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C36648-0FCD-4A5B-BC0F-9269EECB9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14D04B-865F-42BD-9A98-F29382347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552BEE-E824-4ECF-9AB3-8BEA2F251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98ACB6-CC80-4885-98AC-14A445F8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994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ED89E-6F15-4375-96B0-7EFEAED64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3775F2-2FBA-46E7-922A-95E57106C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E38958-450E-455B-AF43-4957EB435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2C12E8-AD0A-436D-B753-D2F23FFD9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D1DFDC-EFBE-4ACA-BD36-B67E4366D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76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718DDF-93B5-48BB-A8C2-2B9AACFDD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EE0C3C-6155-4F17-9450-F9DE67223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3711BC-2778-410B-A2F3-8C4D59864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29F3A5-E44B-410E-ABFA-4F236077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75ABA4-6E69-49D5-864F-437B37B7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00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C33200-6F98-4FB6-9270-E35D4AE3A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5E2899-6B1D-4ADB-9393-544B9B61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0C330D-5F50-48E6-98C9-C01A34FD7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0EFDC-CA5E-4929-A317-AF0DDD11FF61}" type="datetimeFigureOut">
              <a:rPr lang="es-ES" smtClean="0"/>
              <a:t>13/02/2025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276ADB-85CA-4E87-91DD-C828DE915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15547-2539-4CD6-B303-501E14C47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58086-31F6-42CA-B6B6-2E63612C34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155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2.png"/><Relationship Id="rId7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2.png"/><Relationship Id="rId7" Type="http://schemas.openxmlformats.org/officeDocument/2006/relationships/image" Target="../media/image2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 CON FONDO DORADO PARA POWER POINT">
            <a:hlinkClick r:id="" action="ppaction://media"/>
            <a:extLst>
              <a:ext uri="{FF2B5EF4-FFF2-40B4-BE49-F238E27FC236}">
                <a16:creationId xmlns:a16="http://schemas.microsoft.com/office/drawing/2014/main" id="{C207D51E-61A5-4364-9713-1FC47D352C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55EC3BC-A07B-478B-9FFF-21FE19A6C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D616C17-DA8C-48C1-9BF5-38F2EAAAC5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938073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2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ld Congratulations Video Background">
            <a:hlinkClick r:id="" action="ppaction://media"/>
            <a:extLst>
              <a:ext uri="{FF2B5EF4-FFF2-40B4-BE49-F238E27FC236}">
                <a16:creationId xmlns:a16="http://schemas.microsoft.com/office/drawing/2014/main" id="{A4B58E26-B11A-4CC2-B1BE-FAC7D14399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algn="just"/>
            <a:r>
              <a:rPr lang="es-ES" sz="2700" dirty="0"/>
              <a:t>LLOBEROLA S.A.C Es el mas grande proveedor de Big Data y Data Center para servicios de SMS de Alta precisión y seguridad, para entornos gigantescos en las más grandes cantidades de datos incluyendo todo un País.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3191435" y="2169459"/>
            <a:ext cx="5885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¿Quiénes Somos?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20FC77F-FDF1-40C2-BFF6-075C6C935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ld Congratulations Video Background">
            <a:hlinkClick r:id="" action="ppaction://media"/>
            <a:extLst>
              <a:ext uri="{FF2B5EF4-FFF2-40B4-BE49-F238E27FC236}">
                <a16:creationId xmlns:a16="http://schemas.microsoft.com/office/drawing/2014/main" id="{42E26AD6-A924-42DC-8041-FBE8DA0C7B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algn="just"/>
            <a:r>
              <a:rPr lang="es-PE" sz="2700" dirty="0"/>
              <a:t>A lo largo de los años a quedado demostrado en la practica por todos nuestros clientes como los mejores y más eficientes servicios en comparación con otros proveedores en el mundo. 900% por encima de Google, Facebook, </a:t>
            </a:r>
            <a:r>
              <a:rPr lang="es-PE" sz="2700" dirty="0" err="1"/>
              <a:t>Tik</a:t>
            </a:r>
            <a:r>
              <a:rPr lang="es-PE" sz="2700" dirty="0"/>
              <a:t> </a:t>
            </a:r>
            <a:r>
              <a:rPr lang="es-PE" sz="2700" dirty="0" err="1"/>
              <a:t>tok</a:t>
            </a:r>
            <a:r>
              <a:rPr lang="es-PE" sz="2700" dirty="0"/>
              <a:t>, Instagram, YouTube </a:t>
            </a:r>
            <a:r>
              <a:rPr lang="es-PE" sz="2700" b="1" dirty="0"/>
              <a:t>y demás tecnologías Pasivas</a:t>
            </a:r>
            <a:r>
              <a:rPr lang="es-PE" sz="2700" dirty="0"/>
              <a:t>.</a:t>
            </a:r>
            <a:endParaRPr lang="es-ES" sz="27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2196353" y="2169459"/>
            <a:ext cx="7871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¿Por qué contar con nosotros?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0CDEFA2-E040-49DB-93C9-DBDD2E833B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4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algn="just"/>
            <a:r>
              <a:rPr lang="es-PE" sz="2700" dirty="0"/>
              <a:t>Antes que se iniciaran las computadoras nuestra experiencia se desarrolla en la creación de circuitos electrónicos avanzados y sistemas automáticos Robotizados para proyectos de Alta Tecnología en DATA, BIG DATA, DATA CENTER, BLADE CENTER y SATELITAL </a:t>
            </a:r>
            <a:r>
              <a:rPr lang="es-PE" sz="2700" b="1" dirty="0"/>
              <a:t>contando con todo el País en DATA. </a:t>
            </a:r>
            <a:endParaRPr lang="es-ES" sz="27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2196353" y="2169459"/>
            <a:ext cx="7871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¿Qué nos diferencia?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D34BB39-A5F7-4C81-9A61-C5B6F639C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3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algn="just"/>
            <a:r>
              <a:rPr lang="es-PE" sz="2700" dirty="0"/>
              <a:t>Creación de DATA CENTERS con Software y hardware a medida para gestionar Servicios de información masiva escalable a todo el País por completo. </a:t>
            </a:r>
            <a:endParaRPr lang="es-ES" sz="27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609599" y="2169459"/>
            <a:ext cx="1097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¿Qué servicios Brindamos?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92B506-9D86-46D1-923D-B1022DA19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5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PE" sz="2700" dirty="0"/>
              <a:t>Aumento considerable de clientes escalable al 900%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PE" sz="2700" dirty="0"/>
              <a:t>Consolidación de su empresa, Producto, Servicios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PE" sz="2700" dirty="0"/>
              <a:t>Gana Tiempo y Años de trabajo</a:t>
            </a:r>
            <a:endParaRPr lang="es-ES" sz="27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609599" y="2169459"/>
            <a:ext cx="1097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¿Cómo le beneficia a su empresa?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ED2EE16-7E56-4C80-A9B2-D7C73437D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293995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051ED-05E8-43FA-B771-487B364D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71534"/>
            <a:ext cx="10972800" cy="1655762"/>
          </a:xfrm>
        </p:spPr>
        <p:txBody>
          <a:bodyPr numCol="1"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PE" sz="2700" dirty="0"/>
              <a:t>BIG DATA Completa 34MM de Todo el País Valorizado en más de 10 millones de dólares americanos para las gestiones nacionales y escalable.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PE" sz="2700" dirty="0"/>
              <a:t>Licencias de Software para gestiones inteligentes en WhatsApp, escalables a toda su red nacional e internacional en mas de 190 </a:t>
            </a:r>
            <a:r>
              <a:rPr lang="es-PE" sz="2700" dirty="0" err="1"/>
              <a:t>Paíces</a:t>
            </a:r>
            <a:r>
              <a:rPr lang="es-PE" sz="2700" dirty="0"/>
              <a:t>.</a:t>
            </a:r>
            <a:endParaRPr lang="es-ES" sz="27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357B70-0709-4BF9-8582-A195C16DF92C}"/>
              </a:ext>
            </a:extLst>
          </p:cNvPr>
          <p:cNvSpPr txBox="1"/>
          <p:nvPr/>
        </p:nvSpPr>
        <p:spPr>
          <a:xfrm>
            <a:off x="609599" y="2169459"/>
            <a:ext cx="1097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800" dirty="0"/>
              <a:t>Nuestros Valores Agregados: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3D143E6-903A-4D72-B94D-BFEA99EA6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482" y="5123520"/>
            <a:ext cx="9753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4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ld Congratulations Video Background">
            <a:hlinkClick r:id="" action="ppaction://media"/>
            <a:extLst>
              <a:ext uri="{FF2B5EF4-FFF2-40B4-BE49-F238E27FC236}">
                <a16:creationId xmlns:a16="http://schemas.microsoft.com/office/drawing/2014/main" id="{EA602E30-8574-4600-8EB3-ACC84682DD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50473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DDCC4C-24D6-46B4-9DF3-61C1A2C93A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27" y="3241077"/>
            <a:ext cx="2908873" cy="15944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7FECB08-E6FA-4E89-8295-DFBF5CB245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186" y="3134539"/>
            <a:ext cx="1750590" cy="1750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8BB9C9E-344F-4938-96DC-63ECA1E508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42" y="3093788"/>
            <a:ext cx="1898461" cy="1902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089C798-D6E0-4B85-8A71-05C3D3E3A2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734" y="3098770"/>
            <a:ext cx="2001896" cy="2001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52206BD-DD8D-4B28-88F1-5705C8B286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F3FDB2E-CD16-4033-BDA9-B3613C642A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436213"/>
            <a:ext cx="9753600" cy="1333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83BC82-0201-4E69-B892-34791E5E2B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1891910"/>
            <a:ext cx="97536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29854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236508"/>
            <a:ext cx="9753600" cy="13335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801392-F72C-4983-AC6E-1ECF05010B0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4" t="27293" r="11871" b="24550"/>
          <a:stretch/>
        </p:blipFill>
        <p:spPr>
          <a:xfrm>
            <a:off x="6989459" y="2944738"/>
            <a:ext cx="4741965" cy="1998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034AE5-1A10-4C71-8D35-2127477C27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9" t="8596" r="11850" b="15376"/>
          <a:stretch/>
        </p:blipFill>
        <p:spPr>
          <a:xfrm>
            <a:off x="667336" y="3126035"/>
            <a:ext cx="1641624" cy="1635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8D77F0-8D49-4CEF-9CC4-DFE1A8C2D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201" y="3186189"/>
            <a:ext cx="3666428" cy="15154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8080730-82DC-443D-8274-7D21ECE9B3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1826925"/>
            <a:ext cx="97536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0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59"/>
            <a:ext cx="11519647" cy="3779681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555550"/>
            <a:ext cx="9753600" cy="1333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8080730-82DC-443D-8274-7D21ECE9B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1826925"/>
            <a:ext cx="9753600" cy="14287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66E5F6D-415B-4DAA-903C-E00565DE9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56" y="2995008"/>
            <a:ext cx="3175724" cy="2045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9F4B254-E625-44F8-BDB7-EB78D92E91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8"/>
          <a:stretch/>
        </p:blipFill>
        <p:spPr>
          <a:xfrm>
            <a:off x="4452733" y="2875017"/>
            <a:ext cx="3534820" cy="233347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CF3473A-8B9B-4042-9AC9-C4A4812CB1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0" t="24118" r="8723" b="24387"/>
          <a:stretch/>
        </p:blipFill>
        <p:spPr>
          <a:xfrm>
            <a:off x="8317228" y="2995008"/>
            <a:ext cx="3257316" cy="2045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862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43345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435877"/>
            <a:ext cx="9753600" cy="1333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B4156F-C087-4639-87B1-9FB88489F1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1" b="32384"/>
          <a:stretch/>
        </p:blipFill>
        <p:spPr>
          <a:xfrm>
            <a:off x="4839507" y="3139692"/>
            <a:ext cx="2274962" cy="773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F53107B-D9E4-42AF-BD2B-1B9FAE54D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840" y="2470661"/>
            <a:ext cx="3544002" cy="25464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8CD3758-E0FA-476E-8C64-2194C96D3E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0649" y="2495340"/>
            <a:ext cx="3868993" cy="24761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2181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29854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338591"/>
            <a:ext cx="9753600" cy="1333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4F8D926-98C2-4B13-8811-F898BB3C60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69" r="1373"/>
          <a:stretch/>
        </p:blipFill>
        <p:spPr>
          <a:xfrm>
            <a:off x="750434" y="2426235"/>
            <a:ext cx="3818190" cy="24639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C8C5411-FBE3-4F1D-AFFB-EDBCCFBE9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99" y="2426235"/>
            <a:ext cx="3688977" cy="24639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154E361-A69C-4A5A-9734-92C50E6E29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83" y="2426235"/>
            <a:ext cx="2379627" cy="2379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2898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14412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166475"/>
            <a:ext cx="9753600" cy="1333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DEE560-CCE1-48B7-9FB7-2ACF371BC9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/>
          <a:stretch/>
        </p:blipFill>
        <p:spPr>
          <a:xfrm>
            <a:off x="834500" y="2513561"/>
            <a:ext cx="1878855" cy="21603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61A1734-659B-48C8-B92B-8F9875B8DB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810" y="2497504"/>
            <a:ext cx="5626376" cy="21648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9807E2F-4973-4FB3-B311-D87BFC14C0A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4" t="-805" r="23573" b="805"/>
          <a:stretch/>
        </p:blipFill>
        <p:spPr>
          <a:xfrm>
            <a:off x="9481349" y="2497504"/>
            <a:ext cx="1890944" cy="21648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0688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36175" y="2008560"/>
            <a:ext cx="11519647" cy="314412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69EFD-B314-4985-AF28-70C76C3F4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71" y="205442"/>
            <a:ext cx="5962258" cy="1800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F84E0C-F8E3-4281-B38F-CA77E0389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5166475"/>
            <a:ext cx="9753600" cy="1333500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869EB29D-EE2D-4F20-9473-0976D6C58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186" y="2211016"/>
            <a:ext cx="10804849" cy="2747329"/>
          </a:xfrm>
        </p:spPr>
        <p:txBody>
          <a:bodyPr>
            <a:noAutofit/>
          </a:bodyPr>
          <a:lstStyle/>
          <a:p>
            <a:pPr algn="just"/>
            <a:r>
              <a:rPr lang="es-ES" sz="2700" dirty="0">
                <a:solidFill>
                  <a:schemeClr val="bg1"/>
                </a:solidFill>
              </a:rPr>
              <a:t>Al presente año contamos con la red de datos más grande del país mediante todos los celulares a nivel nacional, Datos completos de todos los operadores celulares registrados en todo el Perú; AMERICA MOVIL PERU S.A.C | TE.SA.M PERÚ S.A | ENTEL PERÚ S.A | TELEFONICA DEL PERÚ S.A.A WINNER SYSTEMS S.A.C | VIETTEL PERU S.A.C | VIRGIN MOBILE PERÚ S.A.C</a:t>
            </a:r>
          </a:p>
          <a:p>
            <a:pPr algn="l"/>
            <a:r>
              <a:rPr lang="es-ES" sz="2700" dirty="0">
                <a:solidFill>
                  <a:schemeClr val="bg1"/>
                </a:solidFill>
              </a:rPr>
              <a:t>(Movistar, Claro, Entel, Bitel, </a:t>
            </a:r>
            <a:r>
              <a:rPr lang="es-ES" sz="2700" dirty="0" err="1">
                <a:solidFill>
                  <a:schemeClr val="bg1"/>
                </a:solidFill>
              </a:rPr>
              <a:t>Tuienti</a:t>
            </a:r>
            <a:r>
              <a:rPr lang="es-ES" sz="2700" dirty="0">
                <a:solidFill>
                  <a:schemeClr val="bg1"/>
                </a:solidFill>
              </a:rPr>
              <a:t>, y satelitales)</a:t>
            </a:r>
          </a:p>
          <a:p>
            <a:pPr algn="just"/>
            <a:endParaRPr lang="es-ES" sz="2700" dirty="0"/>
          </a:p>
        </p:txBody>
      </p:sp>
    </p:spTree>
    <p:extLst>
      <p:ext uri="{BB962C8B-B14F-4D97-AF65-F5344CB8AC3E}">
        <p14:creationId xmlns:p14="http://schemas.microsoft.com/office/powerpoint/2010/main" val="111987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297F8A5-D6DA-469E-9ECD-2A9D32C9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894FA4-9B3C-4B41-AEEF-BC315D457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EAB0749-B8FA-4846-B568-7D0C433B00AE}"/>
              </a:ext>
            </a:extLst>
          </p:cNvPr>
          <p:cNvSpPr/>
          <p:nvPr/>
        </p:nvSpPr>
        <p:spPr>
          <a:xfrm>
            <a:off x="376518" y="376518"/>
            <a:ext cx="11421035" cy="607807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70BC2A1-65D1-4566-90D7-46D84947A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66" y="161366"/>
            <a:ext cx="5753463" cy="652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vortex dir="r"/>
      </p:transition>
    </mc:Choice>
    <mc:Fallback xmlns=""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10339</TotalTime>
  <Words>372</Words>
  <Application>Microsoft Office PowerPoint</Application>
  <PresentationFormat>Panorámica</PresentationFormat>
  <Paragraphs>17</Paragraphs>
  <Slides>15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CRISTO</dc:creator>
  <cp:lastModifiedBy>Francisco Chamorro</cp:lastModifiedBy>
  <cp:revision>118</cp:revision>
  <dcterms:created xsi:type="dcterms:W3CDTF">2018-02-18T00:19:37Z</dcterms:created>
  <dcterms:modified xsi:type="dcterms:W3CDTF">2025-02-13T20:14:10Z</dcterms:modified>
</cp:coreProperties>
</file>